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84" r:id="rId2"/>
  </p:sldIdLst>
  <p:sldSz cx="18291175" cy="10290175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914400" indent="-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1828800" indent="-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2743200" indent="-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3657600" indent="-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1">
          <p15:clr>
            <a:srgbClr val="A4A3A4"/>
          </p15:clr>
        </p15:guide>
        <p15:guide id="2" pos="57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8E"/>
    <a:srgbClr val="9900CC"/>
    <a:srgbClr val="A200A2"/>
    <a:srgbClr val="CC00CC"/>
    <a:srgbClr val="99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74" y="120"/>
      </p:cViewPr>
      <p:guideLst>
        <p:guide orient="horz" pos="3241"/>
        <p:guide pos="57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Header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6B1F69E1-C150-480B-B9AB-AC8E51F0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52" y="896615"/>
            <a:ext cx="15776575" cy="1080120"/>
          </a:xfrm>
          <a:prstGeom prst="rect">
            <a:avLst/>
          </a:prstGeom>
        </p:spPr>
        <p:txBody>
          <a:bodyPr/>
          <a:lstStyle>
            <a:lvl1pPr algn="l">
              <a:defRPr sz="7200" b="1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23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6D4DE8-BCFB-4135-8EA1-32ED0800393A}"/>
              </a:ext>
            </a:extLst>
          </p:cNvPr>
          <p:cNvCxnSpPr/>
          <p:nvPr/>
        </p:nvCxnSpPr>
        <p:spPr>
          <a:xfrm flipH="1">
            <a:off x="360363" y="1831975"/>
            <a:ext cx="175704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>
            <a:extLst>
              <a:ext uri="{FF2B5EF4-FFF2-40B4-BE49-F238E27FC236}">
                <a16:creationId xmlns:a16="http://schemas.microsoft.com/office/drawing/2014/main" id="{5850C026-49F4-48FC-B9F7-CE1EE7B77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8980" y="457264"/>
            <a:ext cx="63544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Tel: 01908 658850</a:t>
            </a:r>
          </a:p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Web: www.bedfordstreetsurgery.co.uk</a:t>
            </a:r>
            <a:endParaRPr lang="en-GB" altLang="en-US" sz="3200" dirty="0">
              <a:solidFill>
                <a:schemeClr val="tx1"/>
              </a:solidFill>
              <a:latin typeface="Seaford Display" panose="00000500000000000000" pitchFamily="2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77152" y="3056855"/>
            <a:ext cx="15776575" cy="1080120"/>
          </a:xfrm>
          <a:prstGeom prst="rect">
            <a:avLst/>
          </a:prstGeom>
        </p:spPr>
        <p:txBody>
          <a:bodyPr/>
          <a:lstStyle>
            <a:lvl1pPr algn="l">
              <a:defRPr sz="72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2E79FD1-1740-F988-2CF3-50E8BA09A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99" y="231038"/>
            <a:ext cx="5207488" cy="152967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C76554-69D7-400A-A3A9-E3F0621F0B4A}"/>
              </a:ext>
            </a:extLst>
          </p:cNvPr>
          <p:cNvCxnSpPr/>
          <p:nvPr userDrawn="1"/>
        </p:nvCxnSpPr>
        <p:spPr>
          <a:xfrm flipH="1">
            <a:off x="360363" y="1831975"/>
            <a:ext cx="175704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>
            <a:extLst>
              <a:ext uri="{FF2B5EF4-FFF2-40B4-BE49-F238E27FC236}">
                <a16:creationId xmlns:a16="http://schemas.microsoft.com/office/drawing/2014/main" id="{50CFF39D-6339-4084-A9D3-43C3AF0AF9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98980" y="457264"/>
            <a:ext cx="63544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Tel: 01908 658850</a:t>
            </a:r>
          </a:p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Web: www.bedfordstreetsurgery.co.uk</a:t>
            </a:r>
            <a:endParaRPr lang="en-GB" altLang="en-US" sz="3200" dirty="0">
              <a:solidFill>
                <a:schemeClr val="tx1"/>
              </a:solidFill>
              <a:latin typeface="Seaford Display" panose="00000500000000000000" pitchFamily="2" charset="0"/>
            </a:endParaRPr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2919DA6-BA47-467A-A762-3D69DACEB8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7699" y="231038"/>
            <a:ext cx="5207488" cy="15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6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253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838" y="3196625"/>
            <a:ext cx="15547499" cy="22057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676" y="5831099"/>
            <a:ext cx="12803823" cy="26297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7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6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16ABA-2BF8-4E57-9BE3-53B4E7BEF25E}" type="datetimeFigureOut">
              <a:rPr lang="en-GB"/>
              <a:pPr>
                <a:defRPr/>
              </a:pPr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7FD0-0F18-47CE-8265-C5D9C4275A4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621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6D4DE8-BCFB-4135-8EA1-32ED0800393A}"/>
              </a:ext>
            </a:extLst>
          </p:cNvPr>
          <p:cNvCxnSpPr/>
          <p:nvPr userDrawn="1"/>
        </p:nvCxnSpPr>
        <p:spPr>
          <a:xfrm flipH="1">
            <a:off x="360363" y="1831975"/>
            <a:ext cx="175704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>
            <a:extLst>
              <a:ext uri="{FF2B5EF4-FFF2-40B4-BE49-F238E27FC236}">
                <a16:creationId xmlns:a16="http://schemas.microsoft.com/office/drawing/2014/main" id="{5850C026-49F4-48FC-B9F7-CE1EE7B772C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98980" y="457264"/>
            <a:ext cx="63544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Tel: 01908 658850</a:t>
            </a:r>
          </a:p>
          <a:p>
            <a:pPr algn="r"/>
            <a:r>
              <a:rPr lang="en-GB" altLang="en-US" sz="3200" b="1" dirty="0">
                <a:solidFill>
                  <a:schemeClr val="tx1"/>
                </a:solidFill>
                <a:latin typeface="Seaford Display" panose="00000500000000000000" pitchFamily="2" charset="0"/>
              </a:rPr>
              <a:t>Web: www.bedfordstreetsurgery.co.uk</a:t>
            </a:r>
            <a:endParaRPr lang="en-GB" altLang="en-US" sz="3200" dirty="0">
              <a:solidFill>
                <a:schemeClr val="tx1"/>
              </a:solidFill>
              <a:latin typeface="Seaford Display" panose="00000500000000000000" pitchFamily="2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77152" y="3056855"/>
            <a:ext cx="15776575" cy="1080120"/>
          </a:xfrm>
          <a:prstGeom prst="rect">
            <a:avLst/>
          </a:prstGeom>
        </p:spPr>
        <p:txBody>
          <a:bodyPr/>
          <a:lstStyle>
            <a:lvl1pPr algn="l">
              <a:defRPr sz="72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2E79FD1-1740-F988-2CF3-50E8BA09AB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7699" y="231038"/>
            <a:ext cx="5207488" cy="15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45000">
              <a:srgbClr val="FFFFFF"/>
            </a:gs>
            <a:gs pos="100000">
              <a:srgbClr val="BFBF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768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0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914583"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</a:defRPr>
      </a:lvl6pPr>
      <a:lvl7pPr marL="1829166"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</a:defRPr>
      </a:lvl7pPr>
      <a:lvl8pPr marL="2743749"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</a:defRPr>
      </a:lvl8pPr>
      <a:lvl9pPr marL="3658332" algn="ctr" rtl="0" eaLnBrk="1" fontAlgn="base" hangingPunct="1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" pitchFamily="34" charset="0"/>
        </a:defRPr>
      </a:lvl9pPr>
    </p:titleStyle>
    <p:bodyStyle>
      <a:lvl1pPr marL="685800" indent="-6858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1485900" indent="-5715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6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22860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3200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41148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4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5030206" indent="-457291" algn="l" defTabSz="182916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4789" indent="-457291" algn="l" defTabSz="182916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9372" indent="-457291" algn="l" defTabSz="182916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3954" indent="-457291" algn="l" defTabSz="182916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583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9166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749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8332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914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7497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2080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6663" algn="l" defTabSz="182916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3CFD0C-D60B-92E0-DD0B-95C352D22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34"/>
            <a:ext cx="18434618" cy="1023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988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PIDS Slide Pack Colours">
      <a:dk1>
        <a:srgbClr val="0D0D0D"/>
      </a:dk1>
      <a:lt1>
        <a:sysClr val="window" lastClr="FFFFFF"/>
      </a:lt1>
      <a:dk2>
        <a:srgbClr val="0070C0"/>
      </a:dk2>
      <a:lt2>
        <a:srgbClr val="FFFFFF"/>
      </a:lt2>
      <a:accent1>
        <a:srgbClr val="008000"/>
      </a:accent1>
      <a:accent2>
        <a:srgbClr val="FFE500"/>
      </a:accent2>
      <a:accent3>
        <a:srgbClr val="FF0000"/>
      </a:accent3>
      <a:accent4>
        <a:srgbClr val="505050"/>
      </a:accent4>
      <a:accent5>
        <a:srgbClr val="0097DC"/>
      </a:accent5>
      <a:accent6>
        <a:srgbClr val="9C9C9C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62150FFC-5E6F-4C08-BD5A-EF7BC0838858}" vid="{02870E0D-8A51-4E3B-AB46-F35F8146816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Seaford Display</vt:lpstr>
      <vt:lpstr>Theme1</vt:lpstr>
      <vt:lpstr>PowerPoint Presentation</vt:lpstr>
    </vt:vector>
  </TitlesOfParts>
  <Company>E&amp;N Herts 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Keith Roberts</dc:creator>
  <cp:lastModifiedBy>CODY, Nyree (BEDFORD STREET SURGERY)</cp:lastModifiedBy>
  <cp:revision>16</cp:revision>
  <dcterms:created xsi:type="dcterms:W3CDTF">2015-04-14T16:29:40Z</dcterms:created>
  <dcterms:modified xsi:type="dcterms:W3CDTF">2026-07-28T13:31:16Z</dcterms:modified>
</cp:coreProperties>
</file>